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9/30/2013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422" y="2269996"/>
            <a:ext cx="120145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4000" b="1" dirty="0" smtClean="0"/>
              <a:t>Il / </a:t>
            </a:r>
            <a:r>
              <a:rPr lang="en-US" sz="4000" b="1" dirty="0" err="1" smtClean="0"/>
              <a:t>elle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s’appelle</a:t>
            </a:r>
            <a:r>
              <a:rPr lang="en-US" sz="4000" b="1" dirty="0" smtClean="0"/>
              <a:t> comment ?</a:t>
            </a:r>
          </a:p>
          <a:p>
            <a:pPr marL="457200" indent="-457200">
              <a:buAutoNum type="arabicPeriod"/>
            </a:pPr>
            <a:endParaRPr lang="en-US" sz="2000" b="1" dirty="0" smtClean="0"/>
          </a:p>
          <a:p>
            <a:pPr marL="457200" indent="-457200">
              <a:buAutoNum type="arabicPeriod"/>
            </a:pPr>
            <a:r>
              <a:rPr lang="en-US" sz="4000" b="1" dirty="0" smtClean="0"/>
              <a:t>Comment </a:t>
            </a:r>
            <a:r>
              <a:rPr lang="en-US" sz="4000" b="1" dirty="0" err="1" smtClean="0"/>
              <a:t>ça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s’écrit</a:t>
            </a:r>
            <a:r>
              <a:rPr lang="en-US" sz="4000" b="1" dirty="0" smtClean="0"/>
              <a:t> ?  </a:t>
            </a:r>
            <a:r>
              <a:rPr lang="en-US" sz="4000" b="1" dirty="0" smtClean="0">
                <a:solidFill>
                  <a:srgbClr val="FFFF00"/>
                </a:solidFill>
              </a:rPr>
              <a:t>(</a:t>
            </a:r>
            <a:r>
              <a:rPr lang="en-US" sz="4000" b="1" dirty="0" err="1" smtClean="0">
                <a:solidFill>
                  <a:srgbClr val="FFFF00"/>
                </a:solidFill>
              </a:rPr>
              <a:t>Ça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</a:rPr>
              <a:t>s’écrit</a:t>
            </a:r>
            <a:r>
              <a:rPr lang="en-US" sz="4000" b="1" dirty="0" smtClean="0">
                <a:solidFill>
                  <a:srgbClr val="FFFF00"/>
                </a:solidFill>
              </a:rPr>
              <a:t>…..)</a:t>
            </a:r>
          </a:p>
          <a:p>
            <a:pPr marL="457200" indent="-457200">
              <a:buAutoNum type="arabicPeriod"/>
            </a:pPr>
            <a:endParaRPr lang="en-US" sz="2000" b="1" dirty="0" smtClean="0"/>
          </a:p>
          <a:p>
            <a:pPr marL="457200" indent="-457200">
              <a:buAutoNum type="arabicPeriod"/>
            </a:pPr>
            <a:r>
              <a:rPr lang="en-US" sz="4000" b="1" dirty="0" smtClean="0"/>
              <a:t>Il / </a:t>
            </a:r>
            <a:r>
              <a:rPr lang="en-US" sz="4000" b="1" dirty="0" err="1" smtClean="0"/>
              <a:t>elle</a:t>
            </a:r>
            <a:r>
              <a:rPr lang="en-US" sz="4000" b="1" dirty="0" smtClean="0"/>
              <a:t> a </a:t>
            </a:r>
            <a:r>
              <a:rPr lang="en-US" sz="4000" b="1" dirty="0" err="1" smtClean="0"/>
              <a:t>quel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âge</a:t>
            </a:r>
            <a:r>
              <a:rPr lang="en-US" sz="4000" b="1" dirty="0" smtClean="0"/>
              <a:t> </a:t>
            </a:r>
            <a:r>
              <a:rPr lang="en-US" sz="4000" b="1" dirty="0" smtClean="0"/>
              <a:t>?</a:t>
            </a:r>
          </a:p>
          <a:p>
            <a:pPr marL="457200" indent="-457200">
              <a:buAutoNum type="arabicPeriod"/>
            </a:pPr>
            <a:endParaRPr lang="en-US" sz="2000" b="1" dirty="0" smtClean="0"/>
          </a:p>
          <a:p>
            <a:pPr marL="457200" indent="-457200">
              <a:buAutoNum type="arabicPeriod"/>
            </a:pPr>
            <a:r>
              <a:rPr lang="en-US" sz="4000" b="1" dirty="0" smtClean="0">
                <a:solidFill>
                  <a:srgbClr val="FFFF00"/>
                </a:solidFill>
              </a:rPr>
              <a:t>Il / </a:t>
            </a:r>
            <a:r>
              <a:rPr lang="en-US" sz="4000" b="1" dirty="0" err="1" smtClean="0">
                <a:solidFill>
                  <a:srgbClr val="FFFF00"/>
                </a:solidFill>
              </a:rPr>
              <a:t>elle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</a:rPr>
              <a:t>aime</a:t>
            </a:r>
            <a:r>
              <a:rPr lang="en-US" sz="4000" b="1" dirty="0" smtClean="0">
                <a:solidFill>
                  <a:srgbClr val="FFFF00"/>
                </a:solidFill>
              </a:rPr>
              <a:t>…</a:t>
            </a:r>
          </a:p>
          <a:p>
            <a:pPr marL="457200" indent="-457200">
              <a:buAutoNum type="arabicPeriod"/>
            </a:pPr>
            <a:endParaRPr lang="en-US" sz="2000" b="1" dirty="0" smtClean="0">
              <a:solidFill>
                <a:srgbClr val="FFFF00"/>
              </a:solidFill>
            </a:endParaRPr>
          </a:p>
          <a:p>
            <a:pPr marL="457200" indent="-457200">
              <a:buAutoNum type="arabicPeriod"/>
            </a:pPr>
            <a:r>
              <a:rPr lang="en-US" sz="4000" b="1" dirty="0" smtClean="0">
                <a:solidFill>
                  <a:srgbClr val="FFFF00"/>
                </a:solidFill>
              </a:rPr>
              <a:t>Il /  </a:t>
            </a:r>
            <a:r>
              <a:rPr lang="en-US" sz="4000" b="1" dirty="0" err="1" smtClean="0">
                <a:solidFill>
                  <a:srgbClr val="FFFF00"/>
                </a:solidFill>
              </a:rPr>
              <a:t>elle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</a:rPr>
              <a:t>n’aime</a:t>
            </a:r>
            <a:r>
              <a:rPr lang="en-US" sz="4000" b="1" dirty="0" smtClean="0">
                <a:solidFill>
                  <a:srgbClr val="FFFF00"/>
                </a:solidFill>
              </a:rPr>
              <a:t> pas…</a:t>
            </a:r>
            <a:endParaRPr lang="en-US" sz="4000" b="1" dirty="0" smtClean="0">
              <a:solidFill>
                <a:srgbClr val="FFFF00"/>
              </a:solidFill>
            </a:endParaRPr>
          </a:p>
          <a:p>
            <a:pPr marL="457200" indent="-457200">
              <a:buAutoNum type="arabicPeriod"/>
            </a:pP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91440"/>
            <a:ext cx="1091820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/>
              <a:t>Présentez</a:t>
            </a:r>
            <a:r>
              <a:rPr lang="en-US" sz="6600" dirty="0" smtClean="0"/>
              <a:t> </a:t>
            </a:r>
            <a:r>
              <a:rPr lang="en-US" sz="6600" dirty="0" err="1" smtClean="0"/>
              <a:t>votre</a:t>
            </a:r>
            <a:r>
              <a:rPr lang="en-US" sz="6600" dirty="0" smtClean="0"/>
              <a:t> </a:t>
            </a:r>
            <a:r>
              <a:rPr lang="en-US" sz="6600" dirty="0" err="1" smtClean="0"/>
              <a:t>partenaire</a:t>
            </a:r>
            <a:r>
              <a:rPr lang="en-US" sz="6600" dirty="0" smtClean="0"/>
              <a:t> à la </a:t>
            </a:r>
            <a:r>
              <a:rPr lang="en-US" sz="6600" dirty="0" err="1" smtClean="0"/>
              <a:t>classe</a:t>
            </a:r>
            <a:r>
              <a:rPr lang="en-US" sz="6600" dirty="0" smtClean="0"/>
              <a:t> 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846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173</TotalTime>
  <Words>38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Wingdings 2</vt:lpstr>
      <vt:lpstr>Quotable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12</cp:revision>
  <dcterms:created xsi:type="dcterms:W3CDTF">2013-09-13T10:41:45Z</dcterms:created>
  <dcterms:modified xsi:type="dcterms:W3CDTF">2013-09-30T16:45:11Z</dcterms:modified>
</cp:coreProperties>
</file>